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51F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82A7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51F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82A7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51F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51F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2376" y="621791"/>
            <a:ext cx="6355080" cy="56515"/>
          </a:xfrm>
          <a:custGeom>
            <a:avLst/>
            <a:gdLst/>
            <a:ahLst/>
            <a:cxnLst/>
            <a:rect l="l" t="t" r="r" b="b"/>
            <a:pathLst>
              <a:path w="6355080" h="56515">
                <a:moveTo>
                  <a:pt x="6354826" y="0"/>
                </a:moveTo>
                <a:lnTo>
                  <a:pt x="0" y="0"/>
                </a:lnTo>
                <a:lnTo>
                  <a:pt x="0" y="56388"/>
                </a:lnTo>
                <a:lnTo>
                  <a:pt x="6354826" y="56388"/>
                </a:lnTo>
                <a:lnTo>
                  <a:pt x="6354826" y="0"/>
                </a:lnTo>
                <a:close/>
              </a:path>
            </a:pathLst>
          </a:custGeom>
          <a:solidFill>
            <a:srgbClr val="34A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3641" y="1769110"/>
            <a:ext cx="2325116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51F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727" y="2746984"/>
            <a:ext cx="6377305" cy="6465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82A7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03015" y="9399905"/>
            <a:ext cx="17970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82A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115" y="9412605"/>
            <a:ext cx="908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b="1" spc="-50" dirty="0">
                <a:solidFill>
                  <a:srgbClr val="082A75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748270" cy="10045065"/>
            <a:chOff x="0" y="0"/>
            <a:chExt cx="7748270" cy="10045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48015" cy="66553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670547"/>
              <a:ext cx="7747000" cy="3374390"/>
            </a:xfrm>
            <a:custGeom>
              <a:avLst/>
              <a:gdLst/>
              <a:ahLst/>
              <a:cxnLst/>
              <a:rect l="l" t="t" r="r" b="b"/>
              <a:pathLst>
                <a:path w="7747000" h="3374390">
                  <a:moveTo>
                    <a:pt x="7746491" y="0"/>
                  </a:moveTo>
                  <a:lnTo>
                    <a:pt x="0" y="0"/>
                  </a:lnTo>
                  <a:lnTo>
                    <a:pt x="0" y="3374135"/>
                  </a:lnTo>
                  <a:lnTo>
                    <a:pt x="7746491" y="3374135"/>
                  </a:lnTo>
                  <a:lnTo>
                    <a:pt x="7746491" y="0"/>
                  </a:lnTo>
                  <a:close/>
                </a:path>
              </a:pathLst>
            </a:custGeom>
            <a:solidFill>
              <a:srgbClr val="34A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304" y="902208"/>
              <a:ext cx="3938270" cy="8673465"/>
            </a:xfrm>
            <a:custGeom>
              <a:avLst/>
              <a:gdLst/>
              <a:ahLst/>
              <a:cxnLst/>
              <a:rect l="l" t="t" r="r" b="b"/>
              <a:pathLst>
                <a:path w="3938270" h="8673465">
                  <a:moveTo>
                    <a:pt x="3938016" y="0"/>
                  </a:moveTo>
                  <a:lnTo>
                    <a:pt x="0" y="0"/>
                  </a:lnTo>
                  <a:lnTo>
                    <a:pt x="0" y="8673084"/>
                  </a:lnTo>
                  <a:lnTo>
                    <a:pt x="3938016" y="8673084"/>
                  </a:lnTo>
                  <a:lnTo>
                    <a:pt x="3938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819" y="7924038"/>
            <a:ext cx="2202180" cy="1254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70" dirty="0">
                <a:solidFill>
                  <a:srgbClr val="082A75"/>
                </a:solidFill>
                <a:latin typeface="Times New Roman"/>
                <a:cs typeface="Times New Roman"/>
              </a:rPr>
              <a:t>JULY</a:t>
            </a:r>
            <a:r>
              <a:rPr sz="1600" b="1" spc="18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lang="en-GB" sz="1600" b="1" spc="185" dirty="0" smtClean="0">
                <a:solidFill>
                  <a:srgbClr val="082A75"/>
                </a:solidFill>
                <a:latin typeface="Times New Roman"/>
                <a:cs typeface="Times New Roman"/>
              </a:rPr>
              <a:t>12</a:t>
            </a:r>
            <a:r>
              <a:rPr sz="1600" b="1" spc="50" dirty="0" smtClean="0">
                <a:solidFill>
                  <a:srgbClr val="082A75"/>
                </a:solidFill>
                <a:latin typeface="Times New Roman"/>
                <a:cs typeface="Times New Roman"/>
              </a:rPr>
              <a:t>,</a:t>
            </a:r>
            <a:r>
              <a:rPr sz="1600" b="1" spc="204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600" b="1" spc="45" dirty="0">
                <a:solidFill>
                  <a:srgbClr val="082A75"/>
                </a:solidFill>
                <a:latin typeface="Times New Roman"/>
                <a:cs typeface="Times New Roman"/>
              </a:rPr>
              <a:t>2025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400"/>
              </a:lnSpc>
            </a:pPr>
            <a:r>
              <a:rPr sz="1400" b="1" dirty="0">
                <a:solidFill>
                  <a:srgbClr val="082A75"/>
                </a:solidFill>
                <a:latin typeface="Times New Roman"/>
                <a:cs typeface="Times New Roman"/>
              </a:rPr>
              <a:t>Department</a:t>
            </a:r>
            <a:r>
              <a:rPr sz="1400" b="1" spc="-3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82A75"/>
                </a:solidFill>
                <a:latin typeface="Times New Roman"/>
                <a:cs typeface="Times New Roman"/>
              </a:rPr>
              <a:t>of</a:t>
            </a:r>
            <a:r>
              <a:rPr sz="1400" b="1" spc="-3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lang="en-GB" sz="14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Computer Application</a:t>
            </a:r>
          </a:p>
          <a:p>
            <a:pPr marL="12700" marR="5080">
              <a:lnSpc>
                <a:spcPct val="110400"/>
              </a:lnSpc>
            </a:pPr>
            <a:r>
              <a:rPr sz="1400" b="1" dirty="0" err="1" smtClean="0">
                <a:solidFill>
                  <a:srgbClr val="082A75"/>
                </a:solidFill>
                <a:latin typeface="Times New Roman"/>
                <a:cs typeface="Times New Roman"/>
              </a:rPr>
              <a:t>Santipur</a:t>
            </a:r>
            <a:r>
              <a:rPr sz="1400" b="1" spc="-15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82A75"/>
                </a:solidFill>
                <a:latin typeface="Times New Roman"/>
                <a:cs typeface="Times New Roman"/>
              </a:rPr>
              <a:t>College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2281" y="2971800"/>
            <a:ext cx="3500120" cy="5303520"/>
            <a:chOff x="732281" y="2991611"/>
            <a:chExt cx="3500120" cy="5303520"/>
          </a:xfrm>
        </p:grpSpPr>
        <p:sp>
          <p:nvSpPr>
            <p:cNvPr id="9" name="object 9"/>
            <p:cNvSpPr/>
            <p:nvPr/>
          </p:nvSpPr>
          <p:spPr>
            <a:xfrm>
              <a:off x="752093" y="3010661"/>
              <a:ext cx="3460750" cy="31750"/>
            </a:xfrm>
            <a:custGeom>
              <a:avLst/>
              <a:gdLst/>
              <a:ahLst/>
              <a:cxnLst/>
              <a:rect l="l" t="t" r="r" b="b"/>
              <a:pathLst>
                <a:path w="3460750" h="31750">
                  <a:moveTo>
                    <a:pt x="0" y="31750"/>
                  </a:moveTo>
                  <a:lnTo>
                    <a:pt x="3460750" y="0"/>
                  </a:lnTo>
                </a:path>
              </a:pathLst>
            </a:custGeom>
            <a:ln w="38100">
              <a:solidFill>
                <a:srgbClr val="082A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281" y="8276082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493520" y="0"/>
                  </a:lnTo>
                </a:path>
              </a:pathLst>
            </a:custGeom>
            <a:ln w="38100">
              <a:solidFill>
                <a:srgbClr val="082A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3308" y="1196085"/>
            <a:ext cx="3333115" cy="135139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70"/>
              </a:spcBef>
            </a:pP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Report</a:t>
            </a:r>
            <a:r>
              <a:rPr sz="1500" b="1" spc="-2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of</a:t>
            </a:r>
            <a:r>
              <a:rPr sz="1500" b="1" spc="-1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one</a:t>
            </a:r>
            <a:r>
              <a:rPr sz="1500" b="1" spc="-3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day</a:t>
            </a:r>
            <a:r>
              <a:rPr sz="1500" b="1" spc="-3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State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Level</a:t>
            </a:r>
            <a:r>
              <a:rPr sz="1500" b="1" spc="-2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82A75"/>
                </a:solidFill>
                <a:latin typeface="Times New Roman"/>
                <a:cs typeface="Times New Roman"/>
              </a:rPr>
              <a:t>Webinar </a:t>
            </a:r>
            <a:r>
              <a:rPr sz="1500" b="1" dirty="0" err="1" smtClean="0">
                <a:solidFill>
                  <a:srgbClr val="082A75"/>
                </a:solidFill>
                <a:latin typeface="Times New Roman"/>
                <a:cs typeface="Times New Roman"/>
              </a:rPr>
              <a:t>organised</a:t>
            </a:r>
            <a:r>
              <a:rPr sz="1500" b="1" spc="-20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by</a:t>
            </a:r>
            <a:r>
              <a:rPr sz="1500" b="1" spc="-1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the</a:t>
            </a:r>
            <a:r>
              <a:rPr sz="1500" b="1" spc="-3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82A75"/>
                </a:solidFill>
                <a:latin typeface="Times New Roman"/>
                <a:cs typeface="Times New Roman"/>
              </a:rPr>
              <a:t>Department</a:t>
            </a:r>
            <a:r>
              <a:rPr sz="1500" b="1" spc="-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of </a:t>
            </a:r>
            <a:r>
              <a:rPr lang="en-GB"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Computer Application</a:t>
            </a:r>
            <a:r>
              <a:rPr sz="1500" b="1" spc="-25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in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association</a:t>
            </a:r>
            <a:r>
              <a:rPr sz="1500" b="1" spc="-3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with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082A75"/>
                </a:solidFill>
                <a:latin typeface="Times New Roman"/>
                <a:cs typeface="Times New Roman"/>
              </a:rPr>
              <a:t>IQAC,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Santipur</a:t>
            </a:r>
            <a:r>
              <a:rPr sz="1500" b="1" spc="-3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College</a:t>
            </a:r>
            <a:r>
              <a:rPr sz="1500" b="1" spc="-3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held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on</a:t>
            </a:r>
            <a:r>
              <a:rPr sz="1500" b="1" spc="-2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2</a:t>
            </a:r>
            <a:r>
              <a:rPr lang="en-GB"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7</a:t>
            </a:r>
            <a:r>
              <a:rPr lang="en-GB" sz="1500" b="1" baseline="30000" dirty="0" smtClean="0">
                <a:solidFill>
                  <a:srgbClr val="082A75"/>
                </a:solidFill>
                <a:latin typeface="Times New Roman"/>
                <a:cs typeface="Times New Roman"/>
              </a:rPr>
              <a:t>th</a:t>
            </a:r>
            <a:r>
              <a:rPr lang="en-GB"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June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,</a:t>
            </a:r>
            <a:r>
              <a:rPr sz="1500" b="1" spc="-3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082A75"/>
                </a:solidFill>
                <a:latin typeface="Times New Roman"/>
                <a:cs typeface="Times New Roman"/>
              </a:rPr>
              <a:t>2025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from</a:t>
            </a:r>
            <a:r>
              <a:rPr sz="1500" b="1" spc="-40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lang="en-GB"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03.00P</a:t>
            </a:r>
            <a:r>
              <a:rPr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M</a:t>
            </a:r>
            <a:r>
              <a:rPr sz="1500" b="1" spc="-20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82A75"/>
                </a:solidFill>
                <a:latin typeface="Times New Roman"/>
                <a:cs typeface="Times New Roman"/>
              </a:rPr>
              <a:t>to</a:t>
            </a:r>
            <a:r>
              <a:rPr sz="1500" b="1" spc="-5" dirty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lang="en-GB" sz="1500" b="1" dirty="0" smtClean="0">
                <a:solidFill>
                  <a:srgbClr val="082A75"/>
                </a:solidFill>
                <a:latin typeface="Times New Roman"/>
                <a:cs typeface="Times New Roman"/>
              </a:rPr>
              <a:t>05.00</a:t>
            </a:r>
            <a:r>
              <a:rPr sz="1500" b="1" spc="-5" dirty="0" smtClean="0">
                <a:solidFill>
                  <a:srgbClr val="082A75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082A75"/>
                </a:solidFill>
                <a:latin typeface="Times New Roman"/>
                <a:cs typeface="Times New Roman"/>
              </a:rPr>
              <a:t>PM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</a:t>
            </a:r>
            <a:r>
              <a:rPr lang="en-GB" dirty="0" smtClean="0"/>
              <a:t>– 4 (RATEING)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1" y="3371618"/>
            <a:ext cx="7249537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</a:t>
            </a:r>
            <a:r>
              <a:rPr lang="en-GB" dirty="0" smtClean="0"/>
              <a:t>– 5 (SUGGESSTION)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5" y="3433540"/>
            <a:ext cx="7240010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</a:t>
            </a:r>
            <a:r>
              <a:rPr lang="en-GB" dirty="0" smtClean="0"/>
              <a:t>– 6 (FEEDBACK 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0" y="3001371"/>
            <a:ext cx="7049484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</a:t>
            </a:r>
            <a:r>
              <a:rPr lang="en-GB" dirty="0" smtClean="0"/>
              <a:t>– 7(TOPIC 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0" y="3533566"/>
            <a:ext cx="7163800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6603902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sz="6600" dirty="0" smtClean="0"/>
              <a:t>	</a:t>
            </a:r>
          </a:p>
          <a:p>
            <a:endParaRPr lang="en-GB" sz="6600" dirty="0"/>
          </a:p>
          <a:p>
            <a:endParaRPr lang="en-GB" sz="6600" dirty="0" smtClean="0"/>
          </a:p>
          <a:p>
            <a:r>
              <a:rPr lang="en-GB" sz="6600" dirty="0" smtClean="0"/>
              <a:t>		THANK U</a:t>
            </a:r>
            <a:endParaRPr sz="6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7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Webinar</a:t>
            </a:r>
            <a:r>
              <a:rPr spc="-125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44727" y="2746984"/>
            <a:ext cx="6377305" cy="5285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700"/>
              </a:lnSpc>
              <a:spcBef>
                <a:spcPts val="95"/>
              </a:spcBef>
            </a:pPr>
            <a:r>
              <a:rPr dirty="0"/>
              <a:t>An</a:t>
            </a:r>
            <a:r>
              <a:rPr spc="105" dirty="0"/>
              <a:t> </a:t>
            </a:r>
            <a:r>
              <a:rPr dirty="0"/>
              <a:t>One</a:t>
            </a:r>
            <a:r>
              <a:rPr spc="100" dirty="0"/>
              <a:t> </a:t>
            </a:r>
            <a:r>
              <a:rPr dirty="0"/>
              <a:t>day</a:t>
            </a:r>
            <a:r>
              <a:rPr spc="80" dirty="0"/>
              <a:t> </a:t>
            </a:r>
            <a:r>
              <a:rPr dirty="0"/>
              <a:t>State</a:t>
            </a:r>
            <a:r>
              <a:rPr spc="100" dirty="0"/>
              <a:t> </a:t>
            </a:r>
            <a:r>
              <a:rPr dirty="0"/>
              <a:t>Level</a:t>
            </a:r>
            <a:r>
              <a:rPr spc="100" dirty="0"/>
              <a:t>  </a:t>
            </a:r>
            <a:r>
              <a:rPr dirty="0"/>
              <a:t>Webinar</a:t>
            </a:r>
            <a:r>
              <a:rPr spc="105" dirty="0"/>
              <a:t> </a:t>
            </a:r>
            <a:r>
              <a:rPr dirty="0"/>
              <a:t>on</a:t>
            </a:r>
            <a:r>
              <a:rPr spc="105" dirty="0"/>
              <a:t> </a:t>
            </a:r>
            <a:r>
              <a:rPr dirty="0" smtClean="0"/>
              <a:t>"</a:t>
            </a:r>
            <a:r>
              <a:rPr lang="en-GB" b="1" dirty="0"/>
              <a:t>Empowering Education: Practical &amp; Impactful application of AI tools for student</a:t>
            </a:r>
            <a:r>
              <a:rPr spc="-10" dirty="0" smtClean="0"/>
              <a:t>" </a:t>
            </a:r>
            <a:r>
              <a:rPr dirty="0"/>
              <a:t>successfully</a:t>
            </a:r>
            <a:r>
              <a:rPr spc="90" dirty="0"/>
              <a:t> </a:t>
            </a:r>
            <a:r>
              <a:rPr dirty="0"/>
              <a:t>organized</a:t>
            </a:r>
            <a:r>
              <a:rPr spc="110" dirty="0"/>
              <a:t> </a:t>
            </a:r>
            <a:r>
              <a:rPr lang="en-GB" spc="110" dirty="0" smtClean="0"/>
              <a:t>b</a:t>
            </a:r>
            <a:r>
              <a:rPr dirty="0" smtClean="0"/>
              <a:t>y</a:t>
            </a:r>
            <a:r>
              <a:rPr spc="95" dirty="0" smtClean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dirty="0"/>
              <a:t>Department</a:t>
            </a:r>
            <a:r>
              <a:rPr spc="110" dirty="0"/>
              <a:t> </a:t>
            </a:r>
            <a:r>
              <a:rPr dirty="0"/>
              <a:t>of</a:t>
            </a:r>
            <a:r>
              <a:rPr spc="114" dirty="0"/>
              <a:t> </a:t>
            </a:r>
            <a:r>
              <a:rPr lang="en-GB" dirty="0" smtClean="0"/>
              <a:t>Computer Application</a:t>
            </a:r>
            <a:r>
              <a:rPr spc="130" dirty="0" smtClean="0"/>
              <a:t> </a:t>
            </a:r>
            <a:r>
              <a:rPr dirty="0"/>
              <a:t>in</a:t>
            </a:r>
            <a:r>
              <a:rPr spc="130" dirty="0"/>
              <a:t> </a:t>
            </a:r>
            <a:r>
              <a:rPr dirty="0"/>
              <a:t>association</a:t>
            </a:r>
            <a:r>
              <a:rPr spc="130" dirty="0"/>
              <a:t> </a:t>
            </a:r>
            <a:r>
              <a:rPr dirty="0"/>
              <a:t>of</a:t>
            </a:r>
            <a:r>
              <a:rPr spc="125" dirty="0"/>
              <a:t> </a:t>
            </a:r>
            <a:r>
              <a:rPr dirty="0"/>
              <a:t>IQAC,</a:t>
            </a:r>
            <a:r>
              <a:rPr spc="114" dirty="0"/>
              <a:t> </a:t>
            </a:r>
            <a:r>
              <a:rPr dirty="0"/>
              <a:t>Santipur</a:t>
            </a:r>
            <a:r>
              <a:rPr spc="130" dirty="0"/>
              <a:t> </a:t>
            </a:r>
            <a:r>
              <a:rPr dirty="0"/>
              <a:t>College</a:t>
            </a:r>
            <a:r>
              <a:rPr spc="114" dirty="0"/>
              <a:t> </a:t>
            </a:r>
            <a:r>
              <a:rPr dirty="0"/>
              <a:t>on</a:t>
            </a:r>
            <a:r>
              <a:rPr spc="114" dirty="0"/>
              <a:t> </a:t>
            </a:r>
            <a:r>
              <a:rPr dirty="0" smtClean="0"/>
              <a:t>2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spc="114" dirty="0" smtClean="0"/>
              <a:t> </a:t>
            </a:r>
            <a:r>
              <a:rPr dirty="0"/>
              <a:t>June,</a:t>
            </a:r>
            <a:r>
              <a:rPr spc="125" dirty="0"/>
              <a:t> </a:t>
            </a:r>
            <a:r>
              <a:rPr dirty="0"/>
              <a:t>2025</a:t>
            </a:r>
            <a:r>
              <a:rPr spc="130" dirty="0"/>
              <a:t> </a:t>
            </a:r>
            <a:r>
              <a:rPr dirty="0"/>
              <a:t>from</a:t>
            </a:r>
            <a:r>
              <a:rPr spc="100" dirty="0"/>
              <a:t> </a:t>
            </a:r>
            <a:r>
              <a:rPr lang="en-GB" dirty="0" smtClean="0"/>
              <a:t>03.00</a:t>
            </a:r>
            <a:r>
              <a:rPr spc="130" dirty="0" smtClean="0"/>
              <a:t> </a:t>
            </a:r>
            <a:r>
              <a:rPr lang="en-GB" spc="130" dirty="0" smtClean="0"/>
              <a:t>P</a:t>
            </a:r>
            <a:r>
              <a:rPr spc="-25" dirty="0" smtClean="0"/>
              <a:t>M </a:t>
            </a:r>
            <a:r>
              <a:rPr dirty="0"/>
              <a:t>onwards.</a:t>
            </a:r>
            <a:r>
              <a:rPr spc="215" dirty="0"/>
              <a:t> </a:t>
            </a:r>
            <a:r>
              <a:rPr dirty="0"/>
              <a:t>In</a:t>
            </a:r>
            <a:r>
              <a:rPr spc="210" dirty="0"/>
              <a:t> </a:t>
            </a:r>
            <a:r>
              <a:rPr dirty="0"/>
              <a:t>the</a:t>
            </a:r>
            <a:r>
              <a:rPr spc="210" dirty="0"/>
              <a:t> </a:t>
            </a:r>
            <a:r>
              <a:rPr dirty="0" smtClean="0"/>
              <a:t>session</a:t>
            </a:r>
            <a:r>
              <a:rPr spc="235" dirty="0" smtClean="0"/>
              <a:t>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Ujjal</a:t>
            </a:r>
            <a:r>
              <a:rPr lang="en-GB" dirty="0" smtClean="0"/>
              <a:t> Kumar Das</a:t>
            </a:r>
            <a:r>
              <a:rPr dirty="0" smtClean="0"/>
              <a:t>,</a:t>
            </a:r>
            <a:r>
              <a:rPr spc="215" dirty="0" smtClean="0"/>
              <a:t> </a:t>
            </a:r>
            <a:r>
              <a:rPr lang="en-GB" dirty="0" smtClean="0"/>
              <a:t>Assistant </a:t>
            </a:r>
            <a:r>
              <a:rPr spc="225" dirty="0" smtClean="0"/>
              <a:t> </a:t>
            </a:r>
            <a:r>
              <a:rPr dirty="0" smtClean="0"/>
              <a:t>Professor,</a:t>
            </a:r>
            <a:r>
              <a:rPr lang="en-GB" dirty="0"/>
              <a:t> </a:t>
            </a:r>
            <a:r>
              <a:rPr spc="215" dirty="0" smtClean="0"/>
              <a:t> </a:t>
            </a:r>
            <a:r>
              <a:rPr dirty="0" smtClean="0"/>
              <a:t>Department</a:t>
            </a:r>
            <a:r>
              <a:rPr spc="215" dirty="0" smtClean="0"/>
              <a:t> </a:t>
            </a:r>
            <a:r>
              <a:rPr spc="-25" dirty="0" smtClean="0"/>
              <a:t>of </a:t>
            </a:r>
            <a:r>
              <a:rPr lang="en-GB" spc="-10" dirty="0" smtClean="0"/>
              <a:t>Computer Science</a:t>
            </a:r>
            <a:r>
              <a:rPr spc="-10" dirty="0" smtClean="0"/>
              <a:t>,</a:t>
            </a:r>
            <a:r>
              <a:rPr spc="-55" dirty="0" smtClean="0"/>
              <a:t> </a:t>
            </a:r>
            <a:r>
              <a:rPr lang="en-GB" spc="-55" dirty="0" smtClean="0"/>
              <a:t>HOD, </a:t>
            </a:r>
            <a:r>
              <a:rPr lang="en-GB" spc="-55" dirty="0" err="1" smtClean="0"/>
              <a:t>Bagula</a:t>
            </a:r>
            <a:r>
              <a:rPr lang="en-GB" spc="-55" dirty="0" smtClean="0"/>
              <a:t> College, </a:t>
            </a:r>
            <a:r>
              <a:rPr spc="-10" dirty="0" smtClean="0"/>
              <a:t>University</a:t>
            </a:r>
            <a:r>
              <a:rPr spc="-80" dirty="0" smtClean="0"/>
              <a:t> </a:t>
            </a:r>
            <a:r>
              <a:rPr dirty="0" smtClean="0"/>
              <a:t>of</a:t>
            </a:r>
            <a:r>
              <a:rPr spc="-60" dirty="0" smtClean="0"/>
              <a:t> </a:t>
            </a:r>
            <a:r>
              <a:rPr lang="en-GB" spc="-10" dirty="0" err="1" smtClean="0"/>
              <a:t>Kalyani</a:t>
            </a:r>
            <a:r>
              <a:rPr spc="-10" dirty="0" smtClean="0"/>
              <a:t>,</a:t>
            </a:r>
            <a:r>
              <a:rPr spc="-60" dirty="0" smtClean="0"/>
              <a:t> </a:t>
            </a:r>
            <a:r>
              <a:rPr lang="en-GB" spc="-10" dirty="0" err="1" smtClean="0"/>
              <a:t>Kalyani</a:t>
            </a:r>
            <a:r>
              <a:rPr spc="-10" dirty="0" smtClean="0"/>
              <a:t>,</a:t>
            </a:r>
            <a:r>
              <a:rPr spc="-60" dirty="0" smtClean="0"/>
              <a:t> </a:t>
            </a:r>
            <a:r>
              <a:rPr dirty="0" smtClean="0"/>
              <a:t>our</a:t>
            </a:r>
            <a:r>
              <a:rPr spc="-60" dirty="0" smtClean="0"/>
              <a:t> </a:t>
            </a:r>
            <a:r>
              <a:rPr spc="-10" dirty="0" smtClean="0"/>
              <a:t>Resource</a:t>
            </a:r>
            <a:r>
              <a:rPr spc="-70" dirty="0" smtClean="0"/>
              <a:t> </a:t>
            </a:r>
            <a:r>
              <a:rPr spc="-10" dirty="0"/>
              <a:t>person</a:t>
            </a:r>
            <a:r>
              <a:rPr spc="-25" dirty="0"/>
              <a:t> </a:t>
            </a:r>
            <a:r>
              <a:rPr spc="-10" dirty="0"/>
              <a:t>delivered</a:t>
            </a:r>
            <a:r>
              <a:rPr spc="-55" dirty="0"/>
              <a:t> </a:t>
            </a:r>
            <a:r>
              <a:rPr spc="-20" dirty="0"/>
              <a:t>his</a:t>
            </a:r>
            <a:r>
              <a:rPr spc="-55" dirty="0"/>
              <a:t> </a:t>
            </a:r>
            <a:r>
              <a:rPr spc="-10" dirty="0"/>
              <a:t>lecture </a:t>
            </a:r>
            <a:r>
              <a:rPr dirty="0"/>
              <a:t>on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topic</a:t>
            </a:r>
            <a:r>
              <a:rPr spc="-50" dirty="0"/>
              <a:t> </a:t>
            </a:r>
            <a:r>
              <a:rPr spc="-10" dirty="0"/>
              <a:t>Sustainable</a:t>
            </a:r>
            <a:r>
              <a:rPr spc="-50" dirty="0"/>
              <a:t> </a:t>
            </a:r>
            <a:r>
              <a:rPr spc="-10" dirty="0"/>
              <a:t>Development</a:t>
            </a:r>
            <a:r>
              <a:rPr spc="-40" dirty="0"/>
              <a:t> </a:t>
            </a:r>
            <a:r>
              <a:rPr dirty="0"/>
              <a:t>Goals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Role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lang="en-GB" dirty="0" smtClean="0"/>
              <a:t>AI in life</a:t>
            </a:r>
            <a:r>
              <a:rPr dirty="0" smtClean="0"/>
              <a:t>.</a:t>
            </a:r>
            <a:r>
              <a:rPr spc="254" dirty="0" smtClean="0"/>
              <a:t> </a:t>
            </a:r>
            <a:r>
              <a:rPr dirty="0"/>
              <a:t>It</a:t>
            </a:r>
            <a:r>
              <a:rPr spc="254" dirty="0"/>
              <a:t> </a:t>
            </a:r>
            <a:r>
              <a:rPr dirty="0"/>
              <a:t>is</a:t>
            </a:r>
            <a:r>
              <a:rPr spc="254" dirty="0"/>
              <a:t> </a:t>
            </a:r>
            <a:r>
              <a:rPr dirty="0"/>
              <a:t>important</a:t>
            </a:r>
            <a:r>
              <a:rPr spc="250" dirty="0"/>
              <a:t> </a:t>
            </a:r>
            <a:r>
              <a:rPr dirty="0"/>
              <a:t>to</a:t>
            </a:r>
            <a:r>
              <a:rPr spc="254" dirty="0"/>
              <a:t> </a:t>
            </a:r>
            <a:r>
              <a:rPr dirty="0"/>
              <a:t>mention</a:t>
            </a:r>
            <a:r>
              <a:rPr spc="250" dirty="0"/>
              <a:t> </a:t>
            </a:r>
            <a:r>
              <a:rPr dirty="0"/>
              <a:t>that</a:t>
            </a:r>
            <a:r>
              <a:rPr spc="245" dirty="0"/>
              <a:t> </a:t>
            </a:r>
            <a:r>
              <a:rPr lang="en-GB" spc="245" dirty="0" smtClean="0"/>
              <a:t>1</a:t>
            </a:r>
            <a:r>
              <a:rPr dirty="0" smtClean="0"/>
              <a:t>14</a:t>
            </a:r>
            <a:r>
              <a:rPr spc="254" dirty="0" smtClean="0"/>
              <a:t> </a:t>
            </a:r>
            <a:r>
              <a:rPr dirty="0"/>
              <a:t>participants</a:t>
            </a:r>
            <a:r>
              <a:rPr spc="260" dirty="0"/>
              <a:t> </a:t>
            </a:r>
            <a:r>
              <a:rPr spc="-10" dirty="0"/>
              <a:t>consisting </a:t>
            </a:r>
            <a:r>
              <a:rPr dirty="0"/>
              <a:t>faculty</a:t>
            </a:r>
            <a:r>
              <a:rPr spc="114" dirty="0"/>
              <a:t> </a:t>
            </a:r>
            <a:r>
              <a:rPr dirty="0" smtClean="0"/>
              <a:t>members</a:t>
            </a:r>
            <a:r>
              <a:rPr dirty="0"/>
              <a:t>,</a:t>
            </a:r>
            <a:r>
              <a:rPr spc="125" dirty="0"/>
              <a:t>  </a:t>
            </a:r>
            <a:r>
              <a:rPr dirty="0"/>
              <a:t>Research</a:t>
            </a:r>
            <a:r>
              <a:rPr spc="125" dirty="0"/>
              <a:t>  </a:t>
            </a:r>
            <a:r>
              <a:rPr dirty="0"/>
              <a:t>Scholars,</a:t>
            </a:r>
            <a:r>
              <a:rPr spc="120" dirty="0"/>
              <a:t>  </a:t>
            </a:r>
            <a:r>
              <a:rPr dirty="0"/>
              <a:t>Independent</a:t>
            </a:r>
            <a:r>
              <a:rPr spc="130" dirty="0"/>
              <a:t>  </a:t>
            </a:r>
            <a:r>
              <a:rPr dirty="0"/>
              <a:t>Researchers,</a:t>
            </a:r>
            <a:r>
              <a:rPr spc="125" dirty="0"/>
              <a:t>  </a:t>
            </a:r>
            <a:r>
              <a:rPr dirty="0"/>
              <a:t>Postgraduate</a:t>
            </a:r>
            <a:r>
              <a:rPr spc="125" dirty="0"/>
              <a:t>  </a:t>
            </a:r>
            <a:r>
              <a:rPr spc="-25" dirty="0"/>
              <a:t>and </a:t>
            </a:r>
            <a:r>
              <a:rPr dirty="0"/>
              <a:t>Undergraduate</a:t>
            </a:r>
            <a:r>
              <a:rPr spc="-25" dirty="0"/>
              <a:t> </a:t>
            </a:r>
            <a:r>
              <a:rPr dirty="0"/>
              <a:t>students</a:t>
            </a:r>
            <a:r>
              <a:rPr spc="-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others</a:t>
            </a:r>
            <a:r>
              <a:rPr spc="-10" dirty="0"/>
              <a:t> </a:t>
            </a:r>
            <a:r>
              <a:rPr dirty="0"/>
              <a:t>from</a:t>
            </a:r>
            <a:r>
              <a:rPr spc="-40" dirty="0"/>
              <a:t> </a:t>
            </a:r>
            <a:r>
              <a:rPr dirty="0"/>
              <a:t>different</a:t>
            </a:r>
            <a:r>
              <a:rPr spc="-25" dirty="0"/>
              <a:t> </a:t>
            </a:r>
            <a:r>
              <a:rPr dirty="0"/>
              <a:t>Universities,</a:t>
            </a:r>
            <a:r>
              <a:rPr spc="-35" dirty="0"/>
              <a:t> </a:t>
            </a:r>
            <a:r>
              <a:rPr dirty="0"/>
              <a:t>Institutes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Colleges</a:t>
            </a:r>
            <a:r>
              <a:rPr spc="15" dirty="0"/>
              <a:t> </a:t>
            </a:r>
            <a:r>
              <a:rPr spc="-25" dirty="0"/>
              <a:t>of </a:t>
            </a:r>
            <a:r>
              <a:rPr dirty="0"/>
              <a:t>different</a:t>
            </a:r>
            <a:r>
              <a:rPr spc="-50" dirty="0"/>
              <a:t> </a:t>
            </a:r>
            <a:r>
              <a:rPr dirty="0"/>
              <a:t>parts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country</a:t>
            </a:r>
            <a:r>
              <a:rPr spc="-55" dirty="0"/>
              <a:t> </a:t>
            </a:r>
            <a:r>
              <a:rPr dirty="0"/>
              <a:t>actively</a:t>
            </a:r>
            <a:r>
              <a:rPr spc="-60" dirty="0"/>
              <a:t> </a:t>
            </a:r>
            <a:r>
              <a:rPr dirty="0"/>
              <a:t>participated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webinar.</a:t>
            </a:r>
            <a:r>
              <a:rPr spc="-40" dirty="0"/>
              <a:t> </a:t>
            </a:r>
            <a:r>
              <a:rPr dirty="0" smtClean="0"/>
              <a:t>At</a:t>
            </a:r>
            <a:r>
              <a:rPr spc="65" dirty="0" smtClean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 smtClean="0"/>
              <a:t>end</a:t>
            </a:r>
            <a:r>
              <a:rPr spc="45" dirty="0" smtClean="0"/>
              <a:t> </a:t>
            </a:r>
            <a:r>
              <a:rPr dirty="0"/>
              <a:t>of</a:t>
            </a:r>
            <a:r>
              <a:rPr spc="60" dirty="0"/>
              <a:t> </a:t>
            </a:r>
            <a:r>
              <a:rPr dirty="0"/>
              <a:t>the</a:t>
            </a:r>
            <a:r>
              <a:rPr spc="45" dirty="0"/>
              <a:t> </a:t>
            </a:r>
            <a:r>
              <a:rPr spc="-10" dirty="0"/>
              <a:t>lectures </a:t>
            </a:r>
            <a:r>
              <a:rPr dirty="0"/>
              <a:t>under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interactive session</a:t>
            </a:r>
            <a:r>
              <a:rPr spc="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question</a:t>
            </a:r>
            <a:r>
              <a:rPr spc="5" dirty="0"/>
              <a:t> </a:t>
            </a:r>
            <a:r>
              <a:rPr dirty="0"/>
              <a:t>answer, active</a:t>
            </a:r>
            <a:r>
              <a:rPr spc="-10" dirty="0"/>
              <a:t> </a:t>
            </a:r>
            <a:r>
              <a:rPr dirty="0"/>
              <a:t>participation</a:t>
            </a:r>
            <a:r>
              <a:rPr spc="10" dirty="0"/>
              <a:t> </a:t>
            </a:r>
            <a:r>
              <a:rPr dirty="0"/>
              <a:t>was</a:t>
            </a:r>
            <a:r>
              <a:rPr spc="5" dirty="0"/>
              <a:t> </a:t>
            </a:r>
            <a:r>
              <a:rPr dirty="0"/>
              <a:t>witnessed.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dirty="0"/>
              <a:t>sub</a:t>
            </a:r>
            <a:r>
              <a:rPr spc="254" dirty="0"/>
              <a:t> </a:t>
            </a:r>
            <a:r>
              <a:rPr dirty="0"/>
              <a:t>topics</a:t>
            </a:r>
            <a:r>
              <a:rPr spc="260" dirty="0"/>
              <a:t> </a:t>
            </a:r>
            <a:r>
              <a:rPr dirty="0"/>
              <a:t>discussed</a:t>
            </a:r>
            <a:r>
              <a:rPr spc="250" dirty="0"/>
              <a:t> </a:t>
            </a:r>
            <a:r>
              <a:rPr dirty="0"/>
              <a:t>in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webinar</a:t>
            </a:r>
            <a:r>
              <a:rPr spc="260" dirty="0"/>
              <a:t> </a:t>
            </a:r>
            <a:r>
              <a:rPr dirty="0"/>
              <a:t>enrich</a:t>
            </a:r>
            <a:r>
              <a:rPr spc="265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knowledge</a:t>
            </a:r>
            <a:r>
              <a:rPr spc="254" dirty="0"/>
              <a:t> </a:t>
            </a:r>
            <a:r>
              <a:rPr dirty="0"/>
              <a:t>resources</a:t>
            </a:r>
            <a:r>
              <a:rPr spc="254" dirty="0"/>
              <a:t> </a:t>
            </a:r>
            <a:r>
              <a:rPr dirty="0"/>
              <a:t>not</a:t>
            </a:r>
            <a:r>
              <a:rPr spc="260" dirty="0"/>
              <a:t> </a:t>
            </a:r>
            <a:r>
              <a:rPr dirty="0"/>
              <a:t>only</a:t>
            </a:r>
            <a:r>
              <a:rPr spc="240" dirty="0"/>
              <a:t> </a:t>
            </a:r>
            <a:r>
              <a:rPr dirty="0"/>
              <a:t>to</a:t>
            </a:r>
            <a:r>
              <a:rPr spc="250" dirty="0"/>
              <a:t> </a:t>
            </a:r>
            <a:r>
              <a:rPr spc="-25" dirty="0"/>
              <a:t>the </a:t>
            </a:r>
            <a:r>
              <a:rPr dirty="0"/>
              <a:t>participants</a:t>
            </a:r>
            <a:r>
              <a:rPr spc="145" dirty="0"/>
              <a:t> </a:t>
            </a:r>
            <a:r>
              <a:rPr dirty="0"/>
              <a:t>of</a:t>
            </a:r>
            <a:r>
              <a:rPr spc="140" dirty="0"/>
              <a:t> </a:t>
            </a:r>
            <a:r>
              <a:rPr lang="en-GB" spc="140" dirty="0"/>
              <a:t>"</a:t>
            </a:r>
            <a:r>
              <a:rPr lang="en-GB" b="1" dirty="0" smtClean="0"/>
              <a:t>Computer Application</a:t>
            </a:r>
            <a:r>
              <a:rPr lang="en-GB" dirty="0" smtClean="0"/>
              <a:t>”</a:t>
            </a:r>
            <a:r>
              <a:rPr spc="180" dirty="0" smtClean="0"/>
              <a:t> </a:t>
            </a:r>
            <a:r>
              <a:rPr dirty="0"/>
              <a:t>background</a:t>
            </a:r>
            <a:r>
              <a:rPr spc="155" dirty="0"/>
              <a:t> </a:t>
            </a:r>
            <a:r>
              <a:rPr dirty="0"/>
              <a:t>but</a:t>
            </a:r>
            <a:r>
              <a:rPr spc="150" dirty="0"/>
              <a:t> </a:t>
            </a:r>
            <a:r>
              <a:rPr dirty="0"/>
              <a:t>also</a:t>
            </a:r>
            <a:r>
              <a:rPr spc="145" dirty="0"/>
              <a:t> </a:t>
            </a:r>
            <a:r>
              <a:rPr dirty="0"/>
              <a:t>effective</a:t>
            </a:r>
            <a:r>
              <a:rPr spc="140" dirty="0"/>
              <a:t> </a:t>
            </a:r>
            <a:r>
              <a:rPr dirty="0"/>
              <a:t>for</a:t>
            </a:r>
            <a:r>
              <a:rPr spc="145" dirty="0"/>
              <a:t> </a:t>
            </a:r>
            <a:r>
              <a:rPr dirty="0"/>
              <a:t>the</a:t>
            </a:r>
            <a:r>
              <a:rPr spc="140" dirty="0"/>
              <a:t> </a:t>
            </a:r>
            <a:r>
              <a:rPr spc="-10" dirty="0"/>
              <a:t>entire </a:t>
            </a:r>
            <a:r>
              <a:rPr dirty="0"/>
              <a:t>learners</a:t>
            </a:r>
            <a:r>
              <a:rPr spc="215" dirty="0"/>
              <a:t> </a:t>
            </a:r>
            <a:r>
              <a:rPr dirty="0"/>
              <a:t>from</a:t>
            </a:r>
            <a:r>
              <a:rPr spc="185" dirty="0"/>
              <a:t> </a:t>
            </a:r>
            <a:r>
              <a:rPr dirty="0"/>
              <a:t>any</a:t>
            </a:r>
            <a:r>
              <a:rPr spc="195" dirty="0"/>
              <a:t> </a:t>
            </a:r>
            <a:r>
              <a:rPr dirty="0"/>
              <a:t>subjects.</a:t>
            </a:r>
            <a:r>
              <a:rPr spc="235" dirty="0"/>
              <a:t> </a:t>
            </a:r>
            <a:r>
              <a:rPr dirty="0"/>
              <a:t>After</a:t>
            </a:r>
            <a:r>
              <a:rPr spc="210" dirty="0"/>
              <a:t> </a:t>
            </a:r>
            <a:r>
              <a:rPr dirty="0"/>
              <a:t>attending</a:t>
            </a:r>
            <a:r>
              <a:rPr spc="210" dirty="0"/>
              <a:t> </a:t>
            </a:r>
            <a:r>
              <a:rPr dirty="0"/>
              <a:t>the</a:t>
            </a:r>
            <a:r>
              <a:rPr spc="210" dirty="0"/>
              <a:t> </a:t>
            </a:r>
            <a:r>
              <a:rPr dirty="0"/>
              <a:t>webinar</a:t>
            </a:r>
            <a:r>
              <a:rPr spc="215" dirty="0"/>
              <a:t> </a:t>
            </a:r>
            <a:r>
              <a:rPr dirty="0"/>
              <a:t>undergraduate</a:t>
            </a:r>
            <a:r>
              <a:rPr spc="210" dirty="0"/>
              <a:t> </a:t>
            </a:r>
            <a:r>
              <a:rPr dirty="0"/>
              <a:t>students</a:t>
            </a:r>
            <a:r>
              <a:rPr spc="215" dirty="0"/>
              <a:t> </a:t>
            </a:r>
            <a:r>
              <a:rPr spc="-10" dirty="0"/>
              <a:t>(both </a:t>
            </a:r>
            <a:r>
              <a:rPr dirty="0"/>
              <a:t>major</a:t>
            </a:r>
            <a:r>
              <a:rPr spc="-5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minor)</a:t>
            </a:r>
            <a:r>
              <a:rPr spc="-55" dirty="0"/>
              <a:t> </a:t>
            </a:r>
            <a:r>
              <a:rPr spc="-10" dirty="0"/>
              <a:t>relate</a:t>
            </a:r>
            <a:r>
              <a:rPr spc="-5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textual</a:t>
            </a:r>
            <a:r>
              <a:rPr spc="-50" dirty="0"/>
              <a:t> </a:t>
            </a:r>
            <a:r>
              <a:rPr spc="-10" dirty="0"/>
              <a:t>concepts</a:t>
            </a:r>
            <a:r>
              <a:rPr spc="-50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practical</a:t>
            </a:r>
            <a:r>
              <a:rPr spc="-65" dirty="0"/>
              <a:t> </a:t>
            </a:r>
            <a:r>
              <a:rPr spc="-10" dirty="0"/>
              <a:t>applications</a:t>
            </a:r>
            <a:r>
              <a:rPr spc="-60" dirty="0"/>
              <a:t> </a:t>
            </a:r>
            <a:r>
              <a:rPr dirty="0"/>
              <a:t>that</a:t>
            </a:r>
            <a:r>
              <a:rPr spc="-65" dirty="0"/>
              <a:t> </a:t>
            </a:r>
            <a:r>
              <a:rPr dirty="0"/>
              <a:t>will</a:t>
            </a:r>
            <a:r>
              <a:rPr spc="-60" dirty="0"/>
              <a:t> </a:t>
            </a:r>
            <a:r>
              <a:rPr spc="-10" dirty="0"/>
              <a:t>surely </a:t>
            </a:r>
            <a:r>
              <a:rPr dirty="0"/>
              <a:t>benefit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sustainable</a:t>
            </a:r>
            <a:r>
              <a:rPr spc="-50" dirty="0"/>
              <a:t> </a:t>
            </a:r>
            <a:r>
              <a:rPr dirty="0"/>
              <a:t>development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academic</a:t>
            </a:r>
            <a:r>
              <a:rPr spc="-5" dirty="0"/>
              <a:t> </a:t>
            </a:r>
            <a:r>
              <a:rPr dirty="0"/>
              <a:t>activities</a:t>
            </a:r>
            <a:r>
              <a:rPr spc="-40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dirty="0"/>
              <a:t>present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near</a:t>
            </a:r>
            <a:r>
              <a:rPr spc="-40" dirty="0"/>
              <a:t> </a:t>
            </a:r>
            <a:r>
              <a:rPr spc="-10" dirty="0"/>
              <a:t>future also.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2444" y="928116"/>
            <a:ext cx="667512" cy="6568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928369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28" y="1167637"/>
            <a:ext cx="6350635" cy="5995163"/>
          </a:xfrm>
          <a:custGeom>
            <a:avLst/>
            <a:gdLst/>
            <a:ahLst/>
            <a:cxnLst/>
            <a:rect l="l" t="t" r="r" b="b"/>
            <a:pathLst>
              <a:path w="6350634" h="966469">
                <a:moveTo>
                  <a:pt x="6350254" y="0"/>
                </a:moveTo>
                <a:lnTo>
                  <a:pt x="0" y="0"/>
                </a:lnTo>
                <a:lnTo>
                  <a:pt x="0" y="726948"/>
                </a:lnTo>
                <a:lnTo>
                  <a:pt x="0" y="966216"/>
                </a:lnTo>
                <a:lnTo>
                  <a:pt x="6350254" y="966216"/>
                </a:lnTo>
                <a:lnTo>
                  <a:pt x="6350254" y="72694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5" name="Picture 4" descr="C:\Users\AADRIK\AppData\Local\Packages\5319275A.WhatsAppDesktop_cv1g1gvanyjgm\TempState\D5CFEAD94F5350C12C322B5B664544C1\WhatsApp Image 2025-06-25 at 08.52.13_9311a4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7" y="928369"/>
            <a:ext cx="6252973" cy="714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928369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28" y="1167637"/>
            <a:ext cx="6350635" cy="5995163"/>
          </a:xfrm>
          <a:custGeom>
            <a:avLst/>
            <a:gdLst/>
            <a:ahLst/>
            <a:cxnLst/>
            <a:rect l="l" t="t" r="r" b="b"/>
            <a:pathLst>
              <a:path w="6350634" h="966469">
                <a:moveTo>
                  <a:pt x="6350254" y="0"/>
                </a:moveTo>
                <a:lnTo>
                  <a:pt x="0" y="0"/>
                </a:lnTo>
                <a:lnTo>
                  <a:pt x="0" y="726948"/>
                </a:lnTo>
                <a:lnTo>
                  <a:pt x="0" y="966216"/>
                </a:lnTo>
                <a:lnTo>
                  <a:pt x="6350254" y="966216"/>
                </a:lnTo>
                <a:lnTo>
                  <a:pt x="6350254" y="72694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6" name="Picture 5" descr="D:\SANTIPUR COLLEGE\DEPARTMENT OF COMPUTER SCIENCE\WEBMINAR OF COMPUTER  27.06.25\27.06.2025\WhatsApp Image 2025-06-27 at 16.49.12_0bbaa0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758950"/>
            <a:ext cx="1605280" cy="281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SANTIPUR COLLEGE\DEPARTMENT OF COMPUTER SCIENCE\WEBMINAR OF COMPUTER  27.06.25\27.06.2025\WhatsApp Image 2025-06-27 at 16.49.12_2dd101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833245"/>
            <a:ext cx="1360805" cy="281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SANTIPUR COLLEGE\DEPARTMENT OF COMPUTER SCIENCE\WEBMINAR OF COMPUTER  27.06.25\27.06.2025\WhatsApp Image 2025-06-27 at 16.49.12_49e56a0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1833245"/>
            <a:ext cx="1275715" cy="281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SANTIPUR COLLEGE\DEPARTMENT OF COMPUTER SCIENCE\WEBMINAR OF COMPUTER  27.06.25\27.06.2025\WhatsApp Image 2025-06-27 at 16.49.12_071b943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7" y="1833245"/>
            <a:ext cx="1488440" cy="281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SANTIPUR COLLEGE\DEPARTMENT OF COMPUTER SCIENCE\WEBMINAR OF COMPUTER  27.06.25\27.06.2025\WhatsApp Image 2025-06-27 at 16.49.12_a796e8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4748530"/>
            <a:ext cx="1637665" cy="355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SANTIPUR COLLEGE\DEPARTMENT OF COMPUTER SCIENCE\WEBMINAR OF COMPUTER  27.06.25\27.06.2025\WhatsApp Image 2025-06-27 at 16.49.12_b78f1b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07" y="4748530"/>
            <a:ext cx="1497965" cy="355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SANTIPUR COLLEGE\DEPARTMENT OF COMPUTER SCIENCE\WEBMINAR OF COMPUTER  27.06.25\27.06.2025\WhatsApp Image 2025-06-27 at 17.10.31_7fa4bdf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42" y="4748530"/>
            <a:ext cx="1424305" cy="355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SANTIPUR COLLEGE\DEPARTMENT OF COMPUTER SCIENCE\WEBMINAR OF COMPUTER  27.06.25\27.06.2025\WhatsApp Image 2025-06-27 at 17.10.31_b7156e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4801870"/>
            <a:ext cx="1435100" cy="349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928369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28" y="1167637"/>
            <a:ext cx="6350635" cy="5995163"/>
          </a:xfrm>
          <a:custGeom>
            <a:avLst/>
            <a:gdLst/>
            <a:ahLst/>
            <a:cxnLst/>
            <a:rect l="l" t="t" r="r" b="b"/>
            <a:pathLst>
              <a:path w="6350634" h="966469">
                <a:moveTo>
                  <a:pt x="6350254" y="0"/>
                </a:moveTo>
                <a:lnTo>
                  <a:pt x="0" y="0"/>
                </a:lnTo>
                <a:lnTo>
                  <a:pt x="0" y="726948"/>
                </a:lnTo>
                <a:lnTo>
                  <a:pt x="0" y="966216"/>
                </a:lnTo>
                <a:lnTo>
                  <a:pt x="6350254" y="966216"/>
                </a:lnTo>
                <a:lnTo>
                  <a:pt x="6350254" y="72694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pic>
        <p:nvPicPr>
          <p:cNvPr id="18" name="Picture 17" descr="D:\SANTIPUR COLLEGE\DEPARTMENT OF COMPUTER SCIENCE\WEBMINAR OF COMPUTER  27.06.25\27.06.2025\WhatsApp Image 2025-06-27 at 17.14.41_02f6e5f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5313680"/>
            <a:ext cx="1605915" cy="397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SANTIPUR COLLEGE\DEPARTMENT OF COMPUTER SCIENCE\WEBMINAR OF COMPUTER  27.06.25\27.06.2025\WhatsApp Image 2025-06-27 at 17.10.33_76d344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" y="773430"/>
            <a:ext cx="1197610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SANTIPUR COLLEGE\DEPARTMENT OF COMPUTER SCIENCE\WEBMINAR OF COMPUTER  27.06.25\27.06.2025\WhatsApp Image 2025-06-27 at 17.14.10_9bd24c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43" y="773430"/>
            <a:ext cx="151320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SANTIPUR COLLEGE\DEPARTMENT OF COMPUTER SCIENCE\WEBMINAR OF COMPUTER  27.06.25\27.06.2025\WhatsApp Image 2025-06-27 at 17.14.10_d02d71b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08" y="773430"/>
            <a:ext cx="12922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SANTIPUR COLLEGE\DEPARTMENT OF COMPUTER SCIENCE\WEBMINAR OF COMPUTER  27.06.25\27.06.2025\WhatsApp Image 2025-06-27 at 17.14.39_7575aef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98" y="773430"/>
            <a:ext cx="167767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D:\SANTIPUR COLLEGE\DEPARTMENT OF COMPUTER SCIENCE\WEBMINAR OF COMPUTER  27.06.25\27.06.2025\WhatsApp Image 2025-06-27 at 17.14.40_748ce5d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" y="5376545"/>
            <a:ext cx="1197610" cy="39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D:\SANTIPUR COLLEGE\DEPARTMENT OF COMPUTER SCIENCE\WEBMINAR OF COMPUTER  27.06.25\27.06.2025\WhatsApp Image 2025-06-27 at 17.14.40_1514f65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78" y="5376545"/>
            <a:ext cx="1576070" cy="39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D:\SANTIPUR COLLEGE\DEPARTMENT OF COMPUTER SCIENCE\WEBMINAR OF COMPUTER  27.06.25\27.06.2025\WhatsApp Image 2025-06-27 at 17.14.40_cd0800e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43" y="5376545"/>
            <a:ext cx="1607820" cy="3907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4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928369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28" y="1167637"/>
            <a:ext cx="6350635" cy="5995163"/>
          </a:xfrm>
          <a:custGeom>
            <a:avLst/>
            <a:gdLst/>
            <a:ahLst/>
            <a:cxnLst/>
            <a:rect l="l" t="t" r="r" b="b"/>
            <a:pathLst>
              <a:path w="6350634" h="966469">
                <a:moveTo>
                  <a:pt x="6350254" y="0"/>
                </a:moveTo>
                <a:lnTo>
                  <a:pt x="0" y="0"/>
                </a:lnTo>
                <a:lnTo>
                  <a:pt x="0" y="726948"/>
                </a:lnTo>
                <a:lnTo>
                  <a:pt x="0" y="966216"/>
                </a:lnTo>
                <a:lnTo>
                  <a:pt x="6350254" y="966216"/>
                </a:lnTo>
                <a:lnTo>
                  <a:pt x="6350254" y="72694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13" name="Picture 12" descr="D:\SANTIPUR COLLEGE\DEPARTMENT OF COMPUTER SCIENCE\WEBMINAR OF COMPUTER  27.06.25\27.06.2025\WhatsApp Image 2025-06-27 at 17.14.42_d0ac52b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65" y="4900930"/>
            <a:ext cx="1564005" cy="42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SANTIPUR COLLEGE\DEPARTMENT OF COMPUTER SCIENCE\WEBMINAR OF COMPUTER  27.06.25\27.06.2025\WhatsApp Image 2025-06-27 at 17.14.43_515317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80" y="4852670"/>
            <a:ext cx="1489710" cy="425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:\SANTIPUR COLLEGE\DEPARTMENT OF COMPUTER SCIENCE\WEBMINAR OF COMPUTER  27.06.25\27.06.2025\WhatsApp Image 2025-06-27 at 17.14.41_64e361c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748665"/>
            <a:ext cx="1704975" cy="38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:\SANTIPUR COLLEGE\DEPARTMENT OF COMPUTER SCIENCE\WEBMINAR OF COMPUTER  27.06.25\27.06.2025\WhatsApp Image 2025-06-27 at 17.14.41_526465d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5" y="748665"/>
            <a:ext cx="1386840" cy="38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:\SANTIPUR COLLEGE\DEPARTMENT OF COMPUTER SCIENCE\WEBMINAR OF COMPUTER  27.06.25\27.06.2025\WhatsApp Image 2025-06-27 at 17.14.41_dc3cb2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85" y="748665"/>
            <a:ext cx="1536065" cy="38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D:\SANTIPUR COLLEGE\DEPARTMENT OF COMPUTER SCIENCE\WEBMINAR OF COMPUTER  27.06.25\27.06.2025\WhatsApp Image 2025-06-27 at 17.14.42_9c88e58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70" y="748665"/>
            <a:ext cx="1521460" cy="381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D:\SANTIPUR COLLEGE\DEPARTMENT OF COMPUTER SCIENCE\WEBMINAR OF COMPUTER  27.06.25\27.06.2025\WhatsApp Image 2025-06-27 at 17.14.42_bd11e57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5070"/>
            <a:ext cx="1578610" cy="42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D:\SANTIPUR COLLEGE\DEPARTMENT OF COMPUTER SCIENCE\WEBMINAR OF COMPUTER  27.06.25\27.06.2025\WhatsApp Image 2025-06-27 at 17.14.43_928f91ac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5" y="5053330"/>
            <a:ext cx="1496060" cy="4256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-</a:t>
            </a:r>
            <a:r>
              <a:rPr lang="en-GB" dirty="0" smtClean="0"/>
              <a:t>1 (GENDER)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20250711-0312-30.663530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106" y="1949131"/>
            <a:ext cx="5562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-</a:t>
            </a:r>
            <a:r>
              <a:rPr lang="en-GB" dirty="0" smtClean="0"/>
              <a:t>2 (DESIGNATION)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1" y="2205808"/>
            <a:ext cx="603969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01" y="939898"/>
            <a:ext cx="6350635" cy="239395"/>
          </a:xfrm>
          <a:custGeom>
            <a:avLst/>
            <a:gdLst/>
            <a:ahLst/>
            <a:cxnLst/>
            <a:rect l="l" t="t" r="r" b="b"/>
            <a:pathLst>
              <a:path w="6350634" h="239394">
                <a:moveTo>
                  <a:pt x="6350254" y="0"/>
                </a:moveTo>
                <a:lnTo>
                  <a:pt x="0" y="0"/>
                </a:lnTo>
                <a:lnTo>
                  <a:pt x="0" y="239268"/>
                </a:lnTo>
                <a:lnTo>
                  <a:pt x="6350254" y="239268"/>
                </a:lnTo>
                <a:lnTo>
                  <a:pt x="63502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FEEDBACK FORM GRAPF </a:t>
            </a:r>
            <a:r>
              <a:rPr lang="en-GB" dirty="0" smtClean="0"/>
              <a:t>– 3 (</a:t>
            </a:r>
            <a:r>
              <a:rPr lang="en-GB" dirty="0" smtClean="0"/>
              <a:t>INSTITUTION)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5" name="AutoShape 2" descr="Forms response chart. Question title: Gender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7459662" cy="7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Forms response chart. Question title: Institution. Number of responses: 80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954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" y="2732544"/>
            <a:ext cx="7087589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345</Words>
  <Application>Microsoft Office PowerPoint</Application>
  <PresentationFormat>Custom</PresentationFormat>
  <Paragraphs>32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Office Theme</vt:lpstr>
      <vt:lpstr>PowerPoint Presentation</vt:lpstr>
      <vt:lpstr>Webinar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ndbasak2004@outlook.com</dc:creator>
  <cp:lastModifiedBy>AADRIK</cp:lastModifiedBy>
  <cp:revision>15</cp:revision>
  <dcterms:created xsi:type="dcterms:W3CDTF">2025-07-10T13:21:16Z</dcterms:created>
  <dcterms:modified xsi:type="dcterms:W3CDTF">2025-07-12T07:17:07Z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2025-07-10T00:00:00Z</vt:filetime>
  </property>
  <property fmtid="{D5CDD505-2E9C-101B-9397-08002B2CF9AE}" pid="5" name="Producer">
    <vt:lpwstr>Microsoft® Word 2013</vt:lpwstr>
  </property>
</Properties>
</file>